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6" r:id="rId4"/>
    <p:sldId id="270" r:id="rId5"/>
    <p:sldId id="271" r:id="rId6"/>
    <p:sldId id="272" r:id="rId7"/>
    <p:sldId id="286" r:id="rId8"/>
    <p:sldId id="274" r:id="rId9"/>
    <p:sldId id="287" r:id="rId10"/>
    <p:sldId id="288" r:id="rId11"/>
    <p:sldId id="289" r:id="rId12"/>
    <p:sldId id="290" r:id="rId13"/>
    <p:sldId id="291" r:id="rId14"/>
    <p:sldId id="292" r:id="rId15"/>
    <p:sldId id="282" r:id="rId16"/>
    <p:sldId id="293" r:id="rId17"/>
    <p:sldId id="294" r:id="rId18"/>
    <p:sldId id="257" r:id="rId19"/>
    <p:sldId id="258" r:id="rId20"/>
    <p:sldId id="259" r:id="rId21"/>
    <p:sldId id="260" r:id="rId22"/>
    <p:sldId id="261" r:id="rId23"/>
    <p:sldId id="276" r:id="rId24"/>
    <p:sldId id="275" r:id="rId25"/>
    <p:sldId id="273" r:id="rId26"/>
    <p:sldId id="277" r:id="rId27"/>
    <p:sldId id="279" r:id="rId28"/>
    <p:sldId id="280" r:id="rId29"/>
    <p:sldId id="281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50FE0-815F-42AC-B1ED-106316790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A922A0-5423-44E9-939D-8B0EEFCEB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5E192-062A-4DD9-BE17-0FE29F41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3F897-33D4-497D-A951-D429CB6F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B2135-960B-4739-93E2-AA9A50BF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2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3C9D6-50A8-4878-B7CD-4D88F1CC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D50DE0-CBE6-4FC6-B474-FD60DAA5C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096B-DCB9-436C-BFD1-2B242DB2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4FFAD-661F-4DA4-BDBA-7CAB988A2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A7CE1-6ED7-4642-BF1D-3920BF08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6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9F2869-CC24-430D-9FD7-0408C5CFC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35DE95-C622-4623-8031-73CA75189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A0FB1-D18D-485D-A1F0-216573A6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5FB88-2FCC-4DDA-A474-1F0904DA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DE77C-1D2A-482E-B827-B97EE8F0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0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059B6-2F2B-413B-9139-AE8D4BB1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BE590-5C2B-4B69-927C-D7605B62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7D008-37C0-4C89-9663-A2C6D2EA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C7532-EB05-4156-881D-B41033E9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0225D-594F-44F1-AF72-6AF0AB1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17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55DE0-F16C-45B8-A4AA-CD1E6AF8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543AF3-0630-4865-A879-37002D3F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FC7594-F1D9-496E-98C0-FB4A43E60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623E7-8EA7-4CBB-B303-F2D8B654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1F521-DC42-44C7-A4B7-6D5FD12B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0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038CE-CED9-435B-8982-815CCF72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5DCDE-C810-4556-8616-33F1B22789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7CDD6-EDEA-4592-9639-BEAC0E10A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EE4611-C98B-4104-A2E0-AF8B3C08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43201-2DC3-4EC3-B41D-0C389CBE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8D5D01-3571-48C2-8F48-07B41348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5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072DA-088E-498F-BA69-F8DCFBD1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594365-6C01-4748-8612-8F0F484F8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07C31E-4CBD-4223-9267-F60D9E78E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679DC7-1AD1-47AF-BDEF-EDE41B8E1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3D7F16-7D22-419F-9687-A5926A698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A139A0-74D5-4EBD-94F4-C74D6C87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BA14A6-B4CB-443A-880B-59B13142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F070B2-3049-47C3-BC4D-F8A109EB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2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50150-E1BC-4AED-8DFE-13F1DB41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6FE81-59E6-4AD5-8EF8-6F91DAF2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4DDD65-96D7-45CA-B96E-7E66CF1C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4DD32-5D0C-46E9-93BB-6009426A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5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DE6FDA-974C-4D3B-B8AC-5187537F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A7D71B-250B-4536-A227-2918B3C6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3CC13-A1BA-474C-A0F7-1A5191DC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1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6E64-5756-4709-9587-093BA656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54FC0-4F15-4998-8411-9E3473B85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91D8DA-1004-4EF5-A052-86E47A90B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775B2C-F6FE-4228-A753-EE30AA43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DB24A-823C-4B3C-8AA0-3E67EF5B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4D35C5-2CAF-409B-B9C8-A1115BC6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9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003C-D792-4BBA-8E7D-4AAE8CB1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9D8169-98AD-4323-80C7-283757602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8AA2FF-7A3C-4366-94A6-89E55CDC6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5B12B-EDA2-4876-8D0D-917372E8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132EA9-3BB1-4544-9133-B4C9FA13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E7643-9E16-4443-8E4A-7393AAAA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04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6F1DAD-5414-43F3-929B-CE13BF41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78375-9300-4784-8B18-4ACA5A973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8F702-5A78-4A51-A7F0-7D70107E6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E4AE3-F859-4748-A0C8-DB09CFA10C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300F9-A344-44D1-B568-9E4A7CC9E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5667A6-B3B8-4D3D-9C42-4D9E62C14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28798-0D8A-4855-9D1D-7D037B7C6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76800"/>
            <a:ext cx="914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165374" y="609601"/>
            <a:ext cx="2857500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616787" y="2420888"/>
            <a:ext cx="7421563" cy="858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dirty="0" err="1">
                <a:latin typeface="굴림" pitchFamily="50" charset="-127"/>
                <a:ea typeface="굴림" pitchFamily="50" charset="-127"/>
                <a:cs typeface="굴림" pitchFamily="50" charset="-127"/>
              </a:rPr>
              <a:t>프로젝트명</a:t>
            </a: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919537" y="836712"/>
            <a:ext cx="6270625" cy="116321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600" dirty="0">
                <a:solidFill>
                  <a:srgbClr val="000000"/>
                </a:solidFill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altLang="en-US" sz="6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7988301" y="4293096"/>
            <a:ext cx="2566219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t">
              <a:spcBef>
                <a:spcPct val="0"/>
              </a:spcBef>
              <a:spcAft>
                <a:spcPct val="0"/>
              </a:spcAft>
            </a:pPr>
            <a:endParaRPr kumimoji="1" lang="en-US" altLang="ko-KR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4660900" y="9674225"/>
            <a:ext cx="33274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r"/>
            <a:r>
              <a:rPr lang="en-US" altLang="ko-KR" sz="700"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lang="en-US" altLang="ko-KR"/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1593874" y="609600"/>
            <a:ext cx="73104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1521560" y="2251472"/>
            <a:ext cx="73104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1581174" y="3511104"/>
            <a:ext cx="7308850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676401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676401" y="240268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br>
              <a:rPr kumimoji="1" lang="ko-KR" altLang="ko-KR" sz="60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676401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676401" y="424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60721"/>
              </p:ext>
            </p:extLst>
          </p:nvPr>
        </p:nvGraphicFramePr>
        <p:xfrm>
          <a:off x="1896704" y="5085184"/>
          <a:ext cx="4199296" cy="136815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DDIT-16-B12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50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2021-10-14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12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11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제목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 내용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공지/건의/질문/장터/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작성화면: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작성할 수 있는 화면이다.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1C4896-DD17-47B7-BD4A-48C54602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453"/>
            <a:ext cx="8193740" cy="49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7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공지/건의/질문/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상세조회 화면: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각 게시판의 게시글을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상세조회할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화면이다.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4">
            <a:extLst>
              <a:ext uri="{FF2B5EF4-FFF2-40B4-BE49-F238E27FC236}">
                <a16:creationId xmlns:a16="http://schemas.microsoft.com/office/drawing/2014/main" id="{C613BAFC-42F1-4489-BD1D-2037896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880347"/>
            <a:ext cx="8122023" cy="49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장터게시판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화면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장터 게시판 목록을 조회하고 글을 작성할 수 있는 페이지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등록 버튼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상세 조회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훈련생들이 물건을 사고팔 수 있는 페이지로  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간단하게 상품에 대한 정보를 확인할 수 있는 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" descr="C:/Users/PC-03/AppData/Roaming/PolarisOffice/ETemp/2532_6879576/fImage2389481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230"/>
            <a:ext cx="8190865" cy="5000625"/>
          </a:xfrm>
          <a:prstGeom prst="rect">
            <a:avLst/>
          </a:prstGeom>
          <a:noFill/>
        </p:spPr>
      </p:pic>
      <p:sp>
        <p:nvSpPr>
          <p:cNvPr id="9" name="도형 3"/>
          <p:cNvSpPr>
            <a:spLocks/>
          </p:cNvSpPr>
          <p:nvPr/>
        </p:nvSpPr>
        <p:spPr>
          <a:xfrm>
            <a:off x="6969760" y="270383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4"/>
          <p:cNvSpPr>
            <a:spLocks/>
          </p:cNvSpPr>
          <p:nvPr/>
        </p:nvSpPr>
        <p:spPr>
          <a:xfrm>
            <a:off x="3564255" y="632015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5"/>
          <p:cNvSpPr>
            <a:spLocks/>
          </p:cNvSpPr>
          <p:nvPr/>
        </p:nvSpPr>
        <p:spPr>
          <a:xfrm>
            <a:off x="6021070" y="484314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8199121" cy="1844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화면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공유게시판 목록 조회 화면과 글을 작성할 수 있는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/>
        </p:nvGraphicFramePr>
        <p:xfrm>
          <a:off x="8199120" y="0"/>
          <a:ext cx="3992880" cy="685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업로드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디렉토리 열림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다운로드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파일의 목록을 보여주고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파일의 이룸을 누르면 파일을 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다운받을 수 있는 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6" descr="C:/Users/PC-03/AppData/Roaming/PolarisOffice/ETemp/2532_6879576/fImage5726412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1835150"/>
            <a:ext cx="8188325" cy="5067935"/>
          </a:xfrm>
          <a:prstGeom prst="rect">
            <a:avLst/>
          </a:prstGeom>
          <a:noFill/>
        </p:spPr>
      </p:pic>
      <p:sp>
        <p:nvSpPr>
          <p:cNvPr id="9" name="도형 7"/>
          <p:cNvSpPr>
            <a:spLocks/>
          </p:cNvSpPr>
          <p:nvPr/>
        </p:nvSpPr>
        <p:spPr>
          <a:xfrm>
            <a:off x="6163945" y="329374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8"/>
          <p:cNvSpPr>
            <a:spLocks/>
          </p:cNvSpPr>
          <p:nvPr/>
        </p:nvSpPr>
        <p:spPr>
          <a:xfrm>
            <a:off x="2140585" y="372872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9"/>
          <p:cNvSpPr>
            <a:spLocks/>
          </p:cNvSpPr>
          <p:nvPr/>
        </p:nvSpPr>
        <p:spPr>
          <a:xfrm>
            <a:off x="4450080" y="486918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8199121" cy="15024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926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 후기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목록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수료후기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 후기를 보여주는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/>
        </p:nvGraphicFramePr>
        <p:xfrm>
          <a:off x="8199120" y="0"/>
          <a:ext cx="3992880" cy="685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수료후기 작성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수료후기 상세정보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수료 후기를  간단히 조회하고  제목을 클릭하면 상세히 조회할 수 있는 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0" descr="C:/Users/PC-03/AppData/Roaming/PolarisOffice/ETemp/2532_6879576/fImage8658313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" y="1816100"/>
            <a:ext cx="8179435" cy="5048885"/>
          </a:xfrm>
          <a:prstGeom prst="rect">
            <a:avLst/>
          </a:prstGeom>
          <a:noFill/>
        </p:spPr>
      </p:pic>
      <p:sp>
        <p:nvSpPr>
          <p:cNvPr id="9" name="도형 15"/>
          <p:cNvSpPr>
            <a:spLocks/>
          </p:cNvSpPr>
          <p:nvPr/>
        </p:nvSpPr>
        <p:spPr>
          <a:xfrm>
            <a:off x="7047230" y="275526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16"/>
          <p:cNvSpPr>
            <a:spLocks/>
          </p:cNvSpPr>
          <p:nvPr/>
        </p:nvSpPr>
        <p:spPr>
          <a:xfrm>
            <a:off x="1649730" y="321119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17"/>
          <p:cNvSpPr>
            <a:spLocks/>
          </p:cNvSpPr>
          <p:nvPr/>
        </p:nvSpPr>
        <p:spPr>
          <a:xfrm>
            <a:off x="3554730" y="6330950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8199121" cy="1844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회사정보 목록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 정보를 보여주는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/>
        </p:nvGraphicFramePr>
        <p:xfrm>
          <a:off x="8199120" y="0"/>
          <a:ext cx="3992880" cy="685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게시판 게시글 작성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정보 상세 조회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회사 정보를 간단히 보여주고 제목을 클릭하면 상세히 조회할 수 있는 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1" descr="C:/Users/PC-03/AppData/Roaming/PolarisOffice/ETemp/2532_6879576/fImage59659132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" y="1856740"/>
            <a:ext cx="8234680" cy="5077460"/>
          </a:xfrm>
          <a:prstGeom prst="rect">
            <a:avLst/>
          </a:prstGeom>
          <a:noFill/>
        </p:spPr>
      </p:pic>
      <p:sp>
        <p:nvSpPr>
          <p:cNvPr id="9" name="도형 18"/>
          <p:cNvSpPr>
            <a:spLocks/>
          </p:cNvSpPr>
          <p:nvPr/>
        </p:nvSpPr>
        <p:spPr>
          <a:xfrm>
            <a:off x="7085330" y="281241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19"/>
          <p:cNvSpPr>
            <a:spLocks/>
          </p:cNvSpPr>
          <p:nvPr/>
        </p:nvSpPr>
        <p:spPr>
          <a:xfrm>
            <a:off x="1804035" y="365569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도형 20"/>
          <p:cNvSpPr>
            <a:spLocks/>
          </p:cNvSpPr>
          <p:nvPr/>
        </p:nvSpPr>
        <p:spPr>
          <a:xfrm>
            <a:off x="3571240" y="6365875"/>
            <a:ext cx="360680" cy="43243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8199120" cy="184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 일정 조회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미니 달력 ‘+’ 버튼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5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기관의 일정을 출력해주는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3"/>
          <p:cNvGraphicFramePr>
            <a:graphicFrameLocks noGrp="1"/>
          </p:cNvGraphicFramePr>
          <p:nvPr/>
        </p:nvGraphicFramePr>
        <p:xfrm>
          <a:off x="8199120" y="0"/>
          <a:ext cx="3992880" cy="685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미니 달력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 이동버튼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오늘 날짜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출력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1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8945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6720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 전체의 일정을 조회할 수 있는페이지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그림 13" descr="C:/Users/PC-03/AppData/Roaming/PolarisOffice/ETemp/2532_6879576/fImage5610713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1821815"/>
            <a:ext cx="8197215" cy="5039360"/>
          </a:xfrm>
          <a:prstGeom prst="rect">
            <a:avLst/>
          </a:prstGeom>
          <a:noFill/>
        </p:spPr>
      </p:pic>
      <p:sp>
        <p:nvSpPr>
          <p:cNvPr id="11" name="도형 23"/>
          <p:cNvSpPr>
            <a:spLocks/>
          </p:cNvSpPr>
          <p:nvPr/>
        </p:nvSpPr>
        <p:spPr>
          <a:xfrm>
            <a:off x="2856230" y="3031490"/>
            <a:ext cx="240030" cy="25527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4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2" name="도형 25"/>
          <p:cNvSpPr>
            <a:spLocks/>
          </p:cNvSpPr>
          <p:nvPr/>
        </p:nvSpPr>
        <p:spPr>
          <a:xfrm>
            <a:off x="789940" y="5156200"/>
            <a:ext cx="229870" cy="23558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3" name="도형 26"/>
          <p:cNvSpPr>
            <a:spLocks/>
          </p:cNvSpPr>
          <p:nvPr/>
        </p:nvSpPr>
        <p:spPr>
          <a:xfrm>
            <a:off x="99695" y="4513580"/>
            <a:ext cx="253365" cy="24003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4" name="도형 27"/>
          <p:cNvSpPr>
            <a:spLocks/>
          </p:cNvSpPr>
          <p:nvPr/>
        </p:nvSpPr>
        <p:spPr>
          <a:xfrm>
            <a:off x="1718310" y="3027045"/>
            <a:ext cx="240030" cy="25527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5" name="도형 30"/>
          <p:cNvSpPr>
            <a:spLocks/>
          </p:cNvSpPr>
          <p:nvPr/>
        </p:nvSpPr>
        <p:spPr>
          <a:xfrm>
            <a:off x="7458075" y="3067050"/>
            <a:ext cx="476885" cy="20066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33"/>
          <p:cNvSpPr>
            <a:spLocks/>
          </p:cNvSpPr>
          <p:nvPr/>
        </p:nvSpPr>
        <p:spPr>
          <a:xfrm>
            <a:off x="1675765" y="4518025"/>
            <a:ext cx="240030" cy="255270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 cap="flat" cmpd="sng">
            <a:solidFill>
              <a:srgbClr val="BAFF1A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함초롬돋움" charset="0"/>
                <a:ea typeface="함초롬돋움" charset="0"/>
              </a:rPr>
              <a:t>5</a:t>
            </a:r>
            <a:endParaRPr lang="ko-KR" altLang="en-US" sz="1800" b="1">
              <a:solidFill>
                <a:schemeClr val="bg1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17" name="도형 35"/>
          <p:cNvCxnSpPr/>
          <p:nvPr/>
        </p:nvCxnSpPr>
        <p:spPr>
          <a:xfrm flipV="1">
            <a:off x="1057275" y="4972050"/>
            <a:ext cx="295910" cy="181610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36"/>
          <p:cNvCxnSpPr/>
          <p:nvPr/>
        </p:nvCxnSpPr>
        <p:spPr>
          <a:xfrm flipH="1" flipV="1">
            <a:off x="457200" y="5000625"/>
            <a:ext cx="267335" cy="133985"/>
          </a:xfrm>
          <a:prstGeom prst="straightConnector1">
            <a:avLst/>
          </a:prstGeom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2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892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0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상단 메뉴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89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채팅방 입장 링크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78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과제게시판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0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00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질문게시판 목록 미리보기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00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미니 달력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8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 정보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8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메뉴 또는 일정으로 이동하는 버튼(+)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85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전/다음 월 이동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1351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68008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훈련생이 클래스를 입장할 시 보여지는 메인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8" name="그림 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55765"/>
            <a:ext cx="8150374" cy="50022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9535" y="266914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b="1"/>
              <a:t>13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81761" y="2841498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b="1"/>
              <a:t>14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00085" y="5213221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100" b="1"/>
              <a:t>15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V="1">
            <a:off x="833437" y="5010150"/>
            <a:ext cx="209550" cy="1333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366837" y="4924425"/>
            <a:ext cx="409575" cy="3238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공지사항/과제/질문/자유게시판 목록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게시글을 쓰기 위한 등록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된 게시글들을 보여주는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공지사항/과제/질문</a:t>
                      </a:r>
                      <a:r>
                        <a:rPr lang="ko-KR" altLang="en-US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목록 화면을 보여준다.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선택하면 상세조회를 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28800"/>
            <a:ext cx="8239125" cy="5029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공지/과제/질문/자유/점심 게시판 게시글 작성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입력할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검색할 수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작성할 글을 등록 할 수 있는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목록으로 돌아가는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공지/과제/질문/자유/점심 게시판 글을 작성할 수 있는 화면이다. 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 클래스 공지사항과 과제게시판 글쓰기 권한은 교육자에게만 있다.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47850"/>
            <a:ext cx="8229599" cy="50101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383500"/>
              </p:ext>
            </p:extLst>
          </p:nvPr>
        </p:nvGraphicFramePr>
        <p:xfrm>
          <a:off x="2292670" y="836713"/>
          <a:ext cx="7606660" cy="55265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5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104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b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24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2021.10.14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7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공지/질문/자유/점심 게시글 상세조회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 입력하는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 등록하는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수정하는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 삭제할 수 있는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 게시글을 작성할 수 있는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게시글의 내용을 출력하는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공지/질문/자유/점심 게시글을 상세조회할 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 있는 화면이다.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38325"/>
            <a:ext cx="8181974" cy="50196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21180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7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훈련생용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과제 게시판 게시글 상세 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게시글 및 제출 화면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아코디언 식으로 열리는 과제제출 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제출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답글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훈령생이 과제 게시판에서 글을 조회했을 때 보이는 화면이다.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sz="1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38324"/>
            <a:ext cx="8219889" cy="50196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981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72680" y="4444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72056" y="473049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91080" y="5968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4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ID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2021-10-14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김지윤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 Path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1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교육자용</a:t>
                      </a: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과제 게시판 게시글 상세 조회 화면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99120" y="0"/>
          <a:ext cx="3992880" cy="685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 Description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과제 내용과 과제를 제출한 훈련생들의 목록이 출력된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아코디언 식으로 열리는 과제 제출자 목록과 파일(클릭하면 다운 받을 수 있다.)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7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25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8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0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endParaRPr lang="ko-KR" alt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874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3706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교육자가 작성한 과제 내용과 과제를 제출한 학생들의 목록을 조회할 수 있는 화면이다.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852612"/>
            <a:ext cx="8191500" cy="50053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10323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53198" y="4520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b="1"/>
              <a:t>2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815378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자료공유 게시판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63512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손바닥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폴더 열기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파일 다운로드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업로드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자료 공유 게시판 페이지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유용한 자료를 업로드 및 다운로드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5F27A2C-4CF8-4D0F-93D2-00283537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858"/>
            <a:ext cx="8199120" cy="50171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749D07-6BB2-4E3F-AC07-DEE2E4C43D0A}"/>
              </a:ext>
            </a:extLst>
          </p:cNvPr>
          <p:cNvSpPr/>
          <p:nvPr/>
        </p:nvSpPr>
        <p:spPr>
          <a:xfrm>
            <a:off x="1931812" y="307555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611BBB-8E87-42E8-958A-45FD49443E9E}"/>
              </a:ext>
            </a:extLst>
          </p:cNvPr>
          <p:cNvSpPr/>
          <p:nvPr/>
        </p:nvSpPr>
        <p:spPr>
          <a:xfrm>
            <a:off x="2111834" y="363599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3951BC-E601-4E1E-8EDD-06929E7A7987}"/>
              </a:ext>
            </a:extLst>
          </p:cNvPr>
          <p:cNvSpPr/>
          <p:nvPr/>
        </p:nvSpPr>
        <p:spPr>
          <a:xfrm>
            <a:off x="6518735" y="307555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9B9618-78FC-49C9-905C-4E794295EAF1}"/>
              </a:ext>
            </a:extLst>
          </p:cNvPr>
          <p:cNvSpPr/>
          <p:nvPr/>
        </p:nvSpPr>
        <p:spPr>
          <a:xfrm>
            <a:off x="2748705" y="5013962"/>
            <a:ext cx="360045" cy="41025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456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1758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897787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글쓰기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게시판 페이지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점심 식사 관련된 내용을 올리면서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취향이 맞는 사람과 함께 먹으러 갈 수 있도록 도와주는 페이지이다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0137ABF-BBB2-47B4-AFFE-FFFECDC4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879"/>
            <a:ext cx="8199120" cy="50397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47C4D4-94CA-45F2-AA52-1192DA0D0F0B}"/>
              </a:ext>
            </a:extLst>
          </p:cNvPr>
          <p:cNvSpPr/>
          <p:nvPr/>
        </p:nvSpPr>
        <p:spPr>
          <a:xfrm>
            <a:off x="1718135" y="286605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C136A3-459B-490D-BB8B-A4396129714F}"/>
              </a:ext>
            </a:extLst>
          </p:cNvPr>
          <p:cNvSpPr/>
          <p:nvPr/>
        </p:nvSpPr>
        <p:spPr>
          <a:xfrm>
            <a:off x="6912435" y="265002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F20E5F-38BD-4B41-91AB-695C9774B7C0}"/>
              </a:ext>
            </a:extLst>
          </p:cNvPr>
          <p:cNvSpPr/>
          <p:nvPr/>
        </p:nvSpPr>
        <p:spPr>
          <a:xfrm>
            <a:off x="3554731" y="641769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6BD829-E97B-4B8C-9664-DA4F55E51B63}"/>
              </a:ext>
            </a:extLst>
          </p:cNvPr>
          <p:cNvSpPr/>
          <p:nvPr/>
        </p:nvSpPr>
        <p:spPr>
          <a:xfrm>
            <a:off x="5006067" y="598564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090842-B3E3-4FEC-9186-D74D539468CE}"/>
              </a:ext>
            </a:extLst>
          </p:cNvPr>
          <p:cNvSpPr/>
          <p:nvPr/>
        </p:nvSpPr>
        <p:spPr>
          <a:xfrm>
            <a:off x="6379297" y="641769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946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737281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25244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전달 달력 출력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다음달 달력 출력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시간표 출력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 주 시간표 출력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이번주 시간표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 주 시간표 출력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오늘 시간표 상세 조회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일정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달력을 통해 오늘 날짜 및 다른 달을 볼 수 있으며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조회시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반 주간 일정이 상세하게 조회된다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082017E-16F3-4CF2-BA45-009D3B0E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159"/>
            <a:ext cx="8199120" cy="50118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16065F-87B1-4748-8686-446C1D7091B9}"/>
              </a:ext>
            </a:extLst>
          </p:cNvPr>
          <p:cNvSpPr/>
          <p:nvPr/>
        </p:nvSpPr>
        <p:spPr>
          <a:xfrm>
            <a:off x="-97965" y="413605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899E9CA0-CFC6-43B2-AF04-26FED6BE7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95279"/>
            <a:ext cx="6370320" cy="38627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FC0E53-3A2A-4C1A-802B-BE00B6FCA57B}"/>
              </a:ext>
            </a:extLst>
          </p:cNvPr>
          <p:cNvSpPr/>
          <p:nvPr/>
        </p:nvSpPr>
        <p:spPr>
          <a:xfrm>
            <a:off x="64341" y="4710612"/>
            <a:ext cx="197739" cy="21602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081607-CF8A-45D8-A2B2-D724970C6311}"/>
              </a:ext>
            </a:extLst>
          </p:cNvPr>
          <p:cNvSpPr/>
          <p:nvPr/>
        </p:nvSpPr>
        <p:spPr>
          <a:xfrm>
            <a:off x="1648777" y="283268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94328A-50E8-476C-AE66-AFE6D3861021}"/>
              </a:ext>
            </a:extLst>
          </p:cNvPr>
          <p:cNvSpPr/>
          <p:nvPr/>
        </p:nvSpPr>
        <p:spPr>
          <a:xfrm>
            <a:off x="6897528" y="2690810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5BF6A1-9067-4375-AE15-51C3B608B18C}"/>
              </a:ext>
            </a:extLst>
          </p:cNvPr>
          <p:cNvSpPr/>
          <p:nvPr/>
        </p:nvSpPr>
        <p:spPr>
          <a:xfrm>
            <a:off x="5101113" y="269795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AAA86B-C841-45F0-8E54-55038C17A1BB}"/>
              </a:ext>
            </a:extLst>
          </p:cNvPr>
          <p:cNvSpPr/>
          <p:nvPr/>
        </p:nvSpPr>
        <p:spPr>
          <a:xfrm>
            <a:off x="7548324" y="261665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0CAE1A-A8BD-4C3F-B97A-27D30BFFFC55}"/>
              </a:ext>
            </a:extLst>
          </p:cNvPr>
          <p:cNvSpPr/>
          <p:nvPr/>
        </p:nvSpPr>
        <p:spPr>
          <a:xfrm>
            <a:off x="1493377" y="4845341"/>
            <a:ext cx="197739" cy="21602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BEB06-D628-4A39-9838-6562099D9593}"/>
              </a:ext>
            </a:extLst>
          </p:cNvPr>
          <p:cNvSpPr/>
          <p:nvPr/>
        </p:nvSpPr>
        <p:spPr>
          <a:xfrm>
            <a:off x="1617011" y="422397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176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73984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관리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0661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테이블 출력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내용 입력 필드 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등록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조회 페이지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정보를 조회할 수 있으며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클릭해서 상세 조회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5EFBB06-0AFA-4CC1-97E9-CD2CBA41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8199120" cy="5010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7AC2B9-50B9-4AFF-976B-21B7B629ED76}"/>
              </a:ext>
            </a:extLst>
          </p:cNvPr>
          <p:cNvSpPr/>
          <p:nvPr/>
        </p:nvSpPr>
        <p:spPr>
          <a:xfrm>
            <a:off x="754761" y="2539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D6EE4-94C2-47A3-A690-47A27BA1B05E}"/>
              </a:ext>
            </a:extLst>
          </p:cNvPr>
          <p:cNvSpPr/>
          <p:nvPr/>
        </p:nvSpPr>
        <p:spPr>
          <a:xfrm>
            <a:off x="5735954" y="29208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0D3845-76E1-4ED0-905C-946D514D7E99}"/>
              </a:ext>
            </a:extLst>
          </p:cNvPr>
          <p:cNvSpPr/>
          <p:nvPr/>
        </p:nvSpPr>
        <p:spPr>
          <a:xfrm>
            <a:off x="3739515" y="29208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D92F21-6D7A-427B-9E90-9D56F917BBA2}"/>
              </a:ext>
            </a:extLst>
          </p:cNvPr>
          <p:cNvSpPr/>
          <p:nvPr/>
        </p:nvSpPr>
        <p:spPr>
          <a:xfrm>
            <a:off x="6724269" y="25397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5CC5B-6DD4-4E2B-B0A0-4861748AFF1A}"/>
              </a:ext>
            </a:extLst>
          </p:cNvPr>
          <p:cNvSpPr/>
          <p:nvPr/>
        </p:nvSpPr>
        <p:spPr>
          <a:xfrm>
            <a:off x="6904291" y="336562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2370C5-6BEA-4268-800A-4512498FBF32}"/>
              </a:ext>
            </a:extLst>
          </p:cNvPr>
          <p:cNvSpPr/>
          <p:nvPr/>
        </p:nvSpPr>
        <p:spPr>
          <a:xfrm>
            <a:off x="934783" y="367017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914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50607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상세 조회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539302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상세정보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수정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상세조회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회원의 상세 정보를 알 수 있으며 수정버튼을 이용해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회원의 정보를 수정할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628696-0B47-4D1C-88AA-1CC2451A7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038"/>
            <a:ext cx="8199120" cy="5013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4B1365-BCF9-4A87-8401-C2BDBC320347}"/>
              </a:ext>
            </a:extLst>
          </p:cNvPr>
          <p:cNvSpPr/>
          <p:nvPr/>
        </p:nvSpPr>
        <p:spPr>
          <a:xfrm>
            <a:off x="869061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B8413E-E372-48A2-9BF9-B3F892C98FFE}"/>
              </a:ext>
            </a:extLst>
          </p:cNvPr>
          <p:cNvSpPr/>
          <p:nvPr/>
        </p:nvSpPr>
        <p:spPr>
          <a:xfrm>
            <a:off x="6418961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424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49812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회원정보수정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수정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64292"/>
              </p:ext>
            </p:extLst>
          </p:nvPr>
        </p:nvGraphicFramePr>
        <p:xfrm>
          <a:off x="8199120" y="0"/>
          <a:ext cx="3992880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선택 필드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구분 선택 필드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 입력 필드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전달 받을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4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 주소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검색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9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입학 날짜 선택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과목 선택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58157"/>
                  </a:ext>
                </a:extLst>
              </a:tr>
              <a:tr h="328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필드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66097"/>
                  </a:ext>
                </a:extLst>
              </a:tr>
              <a:tr h="419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37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정보수정페이지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기존 자료들이 폼에 남아있으며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수정하고 싶은 자료만 입력하고 등록하면 된다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5BF60AA-70C1-435E-86CE-C5A6C97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83"/>
            <a:ext cx="8199120" cy="50196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70822-7D78-41FB-B109-43EB0E253F3C}"/>
              </a:ext>
            </a:extLst>
          </p:cNvPr>
          <p:cNvSpPr/>
          <p:nvPr/>
        </p:nvSpPr>
        <p:spPr>
          <a:xfrm>
            <a:off x="970661" y="346633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F2629F-CD6A-4947-ADA5-E3C3E267328D}"/>
              </a:ext>
            </a:extLst>
          </p:cNvPr>
          <p:cNvSpPr/>
          <p:nvPr/>
        </p:nvSpPr>
        <p:spPr>
          <a:xfrm>
            <a:off x="3147123" y="3429000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A974E0-FCB3-4567-A1DA-BA7593E3DBB6}"/>
              </a:ext>
            </a:extLst>
          </p:cNvPr>
          <p:cNvSpPr/>
          <p:nvPr/>
        </p:nvSpPr>
        <p:spPr>
          <a:xfrm>
            <a:off x="4963540" y="346633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6B29D9-5026-4C46-86FD-6B5E090C9E7B}"/>
              </a:ext>
            </a:extLst>
          </p:cNvPr>
          <p:cNvSpPr/>
          <p:nvPr/>
        </p:nvSpPr>
        <p:spPr>
          <a:xfrm>
            <a:off x="6474268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D23DA6-416D-4A18-B201-51A6B7B1BFF0}"/>
              </a:ext>
            </a:extLst>
          </p:cNvPr>
          <p:cNvSpPr/>
          <p:nvPr/>
        </p:nvSpPr>
        <p:spPr>
          <a:xfrm>
            <a:off x="790638" y="414756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37520B-A04D-4985-9DBD-0B726458FE49}"/>
              </a:ext>
            </a:extLst>
          </p:cNvPr>
          <p:cNvSpPr/>
          <p:nvPr/>
        </p:nvSpPr>
        <p:spPr>
          <a:xfrm>
            <a:off x="4037773" y="42542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8DE2E9-E23B-4EA7-802F-99A5BAA6192B}"/>
              </a:ext>
            </a:extLst>
          </p:cNvPr>
          <p:cNvSpPr/>
          <p:nvPr/>
        </p:nvSpPr>
        <p:spPr>
          <a:xfrm>
            <a:off x="6834313" y="4132134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5A3E71-7B97-4B80-B3CB-C48D6A8D5C1F}"/>
              </a:ext>
            </a:extLst>
          </p:cNvPr>
          <p:cNvSpPr/>
          <p:nvPr/>
        </p:nvSpPr>
        <p:spPr>
          <a:xfrm>
            <a:off x="807782" y="46178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025D11-7D55-45CF-ACD5-4806BA4AE713}"/>
              </a:ext>
            </a:extLst>
          </p:cNvPr>
          <p:cNvSpPr/>
          <p:nvPr/>
        </p:nvSpPr>
        <p:spPr>
          <a:xfrm>
            <a:off x="5267387" y="4686300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4BF67D-B01B-46A0-BE52-548B37501204}"/>
              </a:ext>
            </a:extLst>
          </p:cNvPr>
          <p:cNvSpPr/>
          <p:nvPr/>
        </p:nvSpPr>
        <p:spPr>
          <a:xfrm>
            <a:off x="685800" y="5083048"/>
            <a:ext cx="482027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55C060-3469-4A79-ABC0-D5D36F431F45}"/>
              </a:ext>
            </a:extLst>
          </p:cNvPr>
          <p:cNvSpPr/>
          <p:nvPr/>
        </p:nvSpPr>
        <p:spPr>
          <a:xfrm>
            <a:off x="746506" y="5553329"/>
            <a:ext cx="482027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5A9C3D-563A-486E-9096-97851D58A286}"/>
              </a:ext>
            </a:extLst>
          </p:cNvPr>
          <p:cNvSpPr/>
          <p:nvPr/>
        </p:nvSpPr>
        <p:spPr>
          <a:xfrm>
            <a:off x="3506152" y="5515102"/>
            <a:ext cx="46672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5194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55173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1757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테이블 출력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등록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조회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반에 대한 정보를 간략하게 조회할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버튼들을 통해서 등록 삭제 할 수 있고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클릭하면 상세조회로 넘어간다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5D5FCCD7-7A51-4CC3-B3C4-5FD71F22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8199120" cy="5010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77ECA9-F7F1-4507-A142-EC42FFA5008E}"/>
              </a:ext>
            </a:extLst>
          </p:cNvPr>
          <p:cNvSpPr/>
          <p:nvPr/>
        </p:nvSpPr>
        <p:spPr>
          <a:xfrm>
            <a:off x="894461" y="28826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DE54E8-2AFB-464F-A6A2-FF4633E97F68}"/>
              </a:ext>
            </a:extLst>
          </p:cNvPr>
          <p:cNvSpPr/>
          <p:nvPr/>
        </p:nvSpPr>
        <p:spPr>
          <a:xfrm>
            <a:off x="5468811" y="293306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FF6BC-9617-4667-81C6-6DC530EF76EF}"/>
              </a:ext>
            </a:extLst>
          </p:cNvPr>
          <p:cNvSpPr/>
          <p:nvPr/>
        </p:nvSpPr>
        <p:spPr>
          <a:xfrm>
            <a:off x="6543167" y="2856865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B8C73-4CDE-4080-8C2D-7CD78FDF67D9}"/>
              </a:ext>
            </a:extLst>
          </p:cNvPr>
          <p:cNvSpPr/>
          <p:nvPr/>
        </p:nvSpPr>
        <p:spPr>
          <a:xfrm>
            <a:off x="894460" y="3917442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3211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입력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비밀번호 안내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로그인을 할 수 있는 로그인 페이지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2">
            <a:extLst>
              <a:ext uri="{FF2B5EF4-FFF2-40B4-BE49-F238E27FC236}">
                <a16:creationId xmlns:a16="http://schemas.microsoft.com/office/drawing/2014/main" id="{F1EB04CE-3409-458A-A91C-03BEB026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9" y="1856328"/>
            <a:ext cx="8175811" cy="49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639598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68007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상세 조회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 관리 상세 조회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반에 소속된 학생들을 조회할 수 있으며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삭제도 가능하다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학생의 행을 클릭하면 회원 상세 조회로 넘어간다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7C2D2EF-0896-46E2-A9DE-F15B2355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038"/>
            <a:ext cx="8199120" cy="50139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772F82-A013-4DA4-B329-5023125CB758}"/>
              </a:ext>
            </a:extLst>
          </p:cNvPr>
          <p:cNvSpPr/>
          <p:nvPr/>
        </p:nvSpPr>
        <p:spPr>
          <a:xfrm>
            <a:off x="1643761" y="27810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9E5F7B-6F42-4FAC-9488-CD4EA1002393}"/>
              </a:ext>
            </a:extLst>
          </p:cNvPr>
          <p:cNvSpPr/>
          <p:nvPr/>
        </p:nvSpPr>
        <p:spPr>
          <a:xfrm>
            <a:off x="5644261" y="2946019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19879-F3E8-4AF2-A607-2938EB220B2F}"/>
              </a:ext>
            </a:extLst>
          </p:cNvPr>
          <p:cNvSpPr/>
          <p:nvPr/>
        </p:nvSpPr>
        <p:spPr>
          <a:xfrm>
            <a:off x="1643760" y="433793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68060E-47B0-4CFD-A075-0E9174DEF52D}"/>
              </a:ext>
            </a:extLst>
          </p:cNvPr>
          <p:cNvSpPr/>
          <p:nvPr/>
        </p:nvSpPr>
        <p:spPr>
          <a:xfrm>
            <a:off x="4521200" y="3378073"/>
            <a:ext cx="812800" cy="317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664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47765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관리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관리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15865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출력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블라인드 처리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관리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회원들이 신고한 게시글 들이 간략하게 조회되며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행을 클릭하면 상세하게 볼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A076FFB-FDFE-4E03-88F0-A4E868B85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8199120" cy="501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84688E-58E5-4687-82E5-4B84859B468E}"/>
              </a:ext>
            </a:extLst>
          </p:cNvPr>
          <p:cNvSpPr/>
          <p:nvPr/>
        </p:nvSpPr>
        <p:spPr>
          <a:xfrm>
            <a:off x="818261" y="2996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85147-80AF-4AC9-AAE8-2A953E3B665A}"/>
              </a:ext>
            </a:extLst>
          </p:cNvPr>
          <p:cNvSpPr/>
          <p:nvPr/>
        </p:nvSpPr>
        <p:spPr>
          <a:xfrm>
            <a:off x="6080506" y="3212973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5EA63F-E319-4B0B-A907-A55B6CECC70C}"/>
              </a:ext>
            </a:extLst>
          </p:cNvPr>
          <p:cNvSpPr/>
          <p:nvPr/>
        </p:nvSpPr>
        <p:spPr>
          <a:xfrm>
            <a:off x="1008189" y="4213097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028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07125"/>
              </p:ext>
            </p:extLst>
          </p:nvPr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SS-RC-01-00-01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 페이지 및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28945"/>
              </p:ext>
            </p:extLst>
          </p:nvPr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게시판 테이블 출력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블라인드 처리 버튼</a:t>
                      </a:r>
                      <a:endParaRPr lang="en-US" altLang="ko-KR" sz="8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내용 출력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잘못된 신고내용 삭제 버튼</a:t>
                      </a: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신고 게시판 상세조회 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신고 게시글의 제목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사유 등 상세정보를 알아보기 쉬우며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블라인드 처리 버튼을 통해 바로 블라인드 처리할 수 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D24C0A-A1C7-4FC8-B03B-33AE5697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850"/>
            <a:ext cx="8199120" cy="5010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3E2AA-11F5-4550-892F-60EC2821F473}"/>
              </a:ext>
            </a:extLst>
          </p:cNvPr>
          <p:cNvSpPr/>
          <p:nvPr/>
        </p:nvSpPr>
        <p:spPr>
          <a:xfrm>
            <a:off x="729361" y="26286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B629D9-FF6C-49CC-993D-A4A2B7B84C45}"/>
              </a:ext>
            </a:extLst>
          </p:cNvPr>
          <p:cNvSpPr/>
          <p:nvPr/>
        </p:nvSpPr>
        <p:spPr>
          <a:xfrm>
            <a:off x="6711061" y="27175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2AD41A-9CA8-405B-9784-31AB0396F412}"/>
              </a:ext>
            </a:extLst>
          </p:cNvPr>
          <p:cNvSpPr/>
          <p:nvPr/>
        </p:nvSpPr>
        <p:spPr>
          <a:xfrm>
            <a:off x="729361" y="5155946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CD7DCF-12CA-44E8-ACE7-F5C9EEA39C19}"/>
              </a:ext>
            </a:extLst>
          </p:cNvPr>
          <p:cNvSpPr/>
          <p:nvPr/>
        </p:nvSpPr>
        <p:spPr>
          <a:xfrm>
            <a:off x="7071106" y="5003419"/>
            <a:ext cx="360045" cy="432054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178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7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3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건의사항 게시판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자료공유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질문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4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보강자료 게시판 버튼</a:t>
                      </a:r>
                      <a:endParaRPr lang="ko-KR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811287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자유 게시판 버튼</a:t>
                      </a:r>
                      <a:endParaRPr lang="ko-KR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05196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장터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수료후기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회사정보 게시판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이름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55692"/>
                  </a:ext>
                </a:extLst>
              </a:tr>
              <a:tr h="271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사용자 훈련과정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로그아웃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85726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입장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790927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테이블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229257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보강자료 테이블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329952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 일정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44071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확대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98893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보강자료 확대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96827"/>
                  </a:ext>
                </a:extLst>
              </a:tr>
              <a:tr h="226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기관일정 상세조회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93735"/>
                  </a:ext>
                </a:extLst>
              </a:tr>
              <a:tr h="2171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 전환 버튼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860857"/>
                  </a:ext>
                </a:extLst>
              </a:tr>
              <a:tr h="2623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87597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자신의 반과 공통 게시판들을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들어갈 수 있는 역할을 한다.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>
            <a:extLst>
              <a:ext uri="{FF2B5EF4-FFF2-40B4-BE49-F238E27FC236}">
                <a16:creationId xmlns:a16="http://schemas.microsoft.com/office/drawing/2014/main" id="{3437F852-20FA-410A-977E-0FD040B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382"/>
            <a:ext cx="8184775" cy="49350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6970373" y="4721408"/>
            <a:ext cx="360045" cy="26172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20</a:t>
            </a:r>
            <a:endParaRPr lang="ko-KR" altLang="en-US" sz="11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4504518" y="4684990"/>
            <a:ext cx="360045" cy="26172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19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67C97A-EF24-442B-97C7-791703D33CD3}"/>
              </a:ext>
            </a:extLst>
          </p:cNvPr>
          <p:cNvSpPr/>
          <p:nvPr/>
        </p:nvSpPr>
        <p:spPr>
          <a:xfrm>
            <a:off x="1939491" y="4683869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21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EAB964-D223-4A98-9BC1-9755D937BA3E}"/>
              </a:ext>
            </a:extLst>
          </p:cNvPr>
          <p:cNvSpPr/>
          <p:nvPr/>
        </p:nvSpPr>
        <p:spPr>
          <a:xfrm>
            <a:off x="1939491" y="5311398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100" b="1" dirty="0">
                <a:ea typeface="맑은 고딕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20656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9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9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641430"/>
                  </a:ext>
                </a:extLst>
              </a:tr>
              <a:tr h="4433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38995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개인정보를 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환인할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있는 페이지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2B9DA5-713D-4485-ACFA-23A67998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862417"/>
            <a:ext cx="8175811" cy="499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 완료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800" b="0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주소 검색 버튼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 확인 입력영역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주소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상세주소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수정페이지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있는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페이지이다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1573395-455F-4C97-A7BD-328B70B8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488"/>
            <a:ext cx="8193740" cy="49529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30820" y="5492373"/>
            <a:ext cx="351081" cy="24379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5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30259" y="4909106"/>
            <a:ext cx="360045" cy="261725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29698" y="5760195"/>
            <a:ext cx="360045" cy="306549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29138" y="5132104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B08C11-F85B-458A-B594-37D730FB9135}"/>
              </a:ext>
            </a:extLst>
          </p:cNvPr>
          <p:cNvSpPr/>
          <p:nvPr/>
        </p:nvSpPr>
        <p:spPr>
          <a:xfrm>
            <a:off x="2028579" y="6063873"/>
            <a:ext cx="360045" cy="342407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368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보내기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전송 페이지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받는사람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 입력 영역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보내기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쪽지페이지: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받은 쪽지리스트들을 확인할 수 있는 페이지이다.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쪽지를 전송할 수 있는 페이지이다.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4">
            <a:extLst>
              <a:ext uri="{FF2B5EF4-FFF2-40B4-BE49-F238E27FC236}">
                <a16:creationId xmlns:a16="http://schemas.microsoft.com/office/drawing/2014/main" id="{4B9EB857-CE90-4927-B1AB-4DD13D87E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880347"/>
            <a:ext cx="8184776" cy="49798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7E9E82-1188-406E-BEB4-887E425BB9BB}"/>
              </a:ext>
            </a:extLst>
          </p:cNvPr>
          <p:cNvSpPr/>
          <p:nvPr/>
        </p:nvSpPr>
        <p:spPr>
          <a:xfrm>
            <a:off x="6179797" y="3070221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41E384-DA79-49C4-8EA5-6EC1068EE8E9}"/>
              </a:ext>
            </a:extLst>
          </p:cNvPr>
          <p:cNvSpPr/>
          <p:nvPr/>
        </p:nvSpPr>
        <p:spPr>
          <a:xfrm>
            <a:off x="3606926" y="3643963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3E55A6-9606-49CE-BBE5-834242CF8AD6}"/>
              </a:ext>
            </a:extLst>
          </p:cNvPr>
          <p:cNvSpPr/>
          <p:nvPr/>
        </p:nvSpPr>
        <p:spPr>
          <a:xfrm>
            <a:off x="4306173" y="3643963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7254F7-181D-4D6C-96F8-9927FDA55064}"/>
              </a:ext>
            </a:extLst>
          </p:cNvPr>
          <p:cNvSpPr/>
          <p:nvPr/>
        </p:nvSpPr>
        <p:spPr>
          <a:xfrm>
            <a:off x="6708714" y="4074269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7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05D87E-CBFA-451B-8515-3D07B4BE3837}"/>
              </a:ext>
            </a:extLst>
          </p:cNvPr>
          <p:cNvSpPr/>
          <p:nvPr/>
        </p:nvSpPr>
        <p:spPr>
          <a:xfrm>
            <a:off x="4117914" y="4226669"/>
            <a:ext cx="360045" cy="351372"/>
          </a:xfrm>
          <a:prstGeom prst="rect">
            <a:avLst/>
          </a:prstGeom>
          <a:solidFill>
            <a:schemeClr val="bg1">
              <a:lumMod val="30000"/>
            </a:schemeClr>
          </a:solidFill>
          <a:ln w="28575"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r>
              <a:rPr lang="ko-KR" altLang="en-US" sz="1200" b="1" dirty="0">
                <a:ea typeface="맑은 고딕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853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삭제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답장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조회 페이지: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쪽지 상세내용을 조회할 수 있는 페이지이다.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C34985-D090-48C2-90D2-93EB1126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0347"/>
            <a:ext cx="8211669" cy="49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57C572-06FC-4990-96B8-44C9B5D8F24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199120" cy="18440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6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4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20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211014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Author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Path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Description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모집전형 메인 페이지 및 좌측 메뉴 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D0C1D4-621F-456F-9B8E-A0DAAA716B18}"/>
              </a:ext>
            </a:extLst>
          </p:cNvPr>
          <p:cNvGraphicFramePr>
            <a:graphicFrameLocks noGrp="1"/>
          </p:cNvGraphicFramePr>
          <p:nvPr/>
        </p:nvGraphicFramePr>
        <p:xfrm>
          <a:off x="8199120" y="0"/>
          <a:ext cx="399288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건의사항 테이블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131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656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0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34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0888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건의사항/질문/자유/보강게시판 목록화면: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 목록들을 확인할 수 있는 페이지이다.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62A3DCA-40D5-4789-B978-10E9F410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559"/>
            <a:ext cx="8202704" cy="49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2017</Words>
  <Application>Microsoft Office PowerPoint</Application>
  <PresentationFormat>와이드스크린</PresentationFormat>
  <Paragraphs>875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굴림</vt:lpstr>
      <vt:lpstr>맑은 고딕</vt:lpstr>
      <vt:lpstr>바탕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hagijae</dc:creator>
  <cp:lastModifiedBy>hagijae</cp:lastModifiedBy>
  <cp:revision>29</cp:revision>
  <dcterms:created xsi:type="dcterms:W3CDTF">2021-10-14T10:20:31Z</dcterms:created>
  <dcterms:modified xsi:type="dcterms:W3CDTF">2021-10-14T23:56:51Z</dcterms:modified>
</cp:coreProperties>
</file>